
<file path=[Content_Types].xml><?xml version="1.0" encoding="utf-8"?>
<Types xmlns="http://schemas.openxmlformats.org/package/2006/content-types">
  <Default Extension="jpg" ContentType="image/jp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7" r:id="rId2"/>
  </p:sldIdLst>
  <p:sldSz cx="13004800" cy="7315200"/>
  <p:notesSz cx="13004800" cy="7315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1" d="100"/>
          <a:sy n="101" d="100"/>
        </p:scale>
        <p:origin x="702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75836" y="2267712"/>
            <a:ext cx="11059478" cy="153619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951672" y="4096512"/>
            <a:ext cx="9107805" cy="18288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50" b="1" i="0">
                <a:solidFill>
                  <a:srgbClr val="24262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wo Conten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731520" y="2955562"/>
            <a:ext cx="1080770" cy="115570"/>
          </a:xfrm>
          <a:custGeom>
            <a:avLst/>
            <a:gdLst/>
            <a:ahLst/>
            <a:cxnLst/>
            <a:rect l="l" t="t" r="r" b="b"/>
            <a:pathLst>
              <a:path w="1080770" h="115569">
                <a:moveTo>
                  <a:pt x="1080177" y="115170"/>
                </a:moveTo>
                <a:lnTo>
                  <a:pt x="0" y="115170"/>
                </a:lnTo>
                <a:lnTo>
                  <a:pt x="0" y="0"/>
                </a:lnTo>
                <a:lnTo>
                  <a:pt x="1080177" y="0"/>
                </a:lnTo>
                <a:lnTo>
                  <a:pt x="1080177" y="115170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3011150" cy="731520"/>
          </a:xfrm>
          <a:custGeom>
            <a:avLst/>
            <a:gdLst/>
            <a:ahLst/>
            <a:cxnLst/>
            <a:rect l="l" t="t" r="r" b="b"/>
            <a:pathLst>
              <a:path w="13011150" h="731520">
                <a:moveTo>
                  <a:pt x="0" y="0"/>
                </a:moveTo>
                <a:lnTo>
                  <a:pt x="13011149" y="0"/>
                </a:lnTo>
                <a:lnTo>
                  <a:pt x="13011149" y="731519"/>
                </a:lnTo>
                <a:lnTo>
                  <a:pt x="0" y="731519"/>
                </a:lnTo>
                <a:lnTo>
                  <a:pt x="0" y="0"/>
                </a:lnTo>
                <a:close/>
              </a:path>
            </a:pathLst>
          </a:custGeom>
          <a:solidFill>
            <a:srgbClr val="5358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645019" y="0"/>
            <a:ext cx="9366250" cy="731520"/>
          </a:xfrm>
          <a:custGeom>
            <a:avLst/>
            <a:gdLst/>
            <a:ahLst/>
            <a:cxnLst/>
            <a:rect l="l" t="t" r="r" b="b"/>
            <a:pathLst>
              <a:path w="9366250" h="731520">
                <a:moveTo>
                  <a:pt x="9366130" y="731519"/>
                </a:moveTo>
                <a:lnTo>
                  <a:pt x="0" y="731519"/>
                </a:lnTo>
                <a:lnTo>
                  <a:pt x="548639" y="0"/>
                </a:lnTo>
                <a:lnTo>
                  <a:pt x="9366130" y="0"/>
                </a:lnTo>
                <a:lnTo>
                  <a:pt x="9366130" y="731519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0518" y="68580"/>
            <a:ext cx="2438399" cy="58102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945747" y="3657600"/>
            <a:ext cx="5333999" cy="2922982"/>
          </a:xfrm>
          <a:prstGeom prst="rect">
            <a:avLst/>
          </a:prstGeom>
        </p:spPr>
      </p:pic>
      <p:sp>
        <p:nvSpPr>
          <p:cNvPr id="21" name="bg object 21"/>
          <p:cNvSpPr/>
          <p:nvPr/>
        </p:nvSpPr>
        <p:spPr>
          <a:xfrm>
            <a:off x="11458849" y="5774283"/>
            <a:ext cx="821055" cy="808990"/>
          </a:xfrm>
          <a:custGeom>
            <a:avLst/>
            <a:gdLst/>
            <a:ahLst/>
            <a:cxnLst/>
            <a:rect l="l" t="t" r="r" b="b"/>
            <a:pathLst>
              <a:path w="821054" h="808990">
                <a:moveTo>
                  <a:pt x="820529" y="808455"/>
                </a:moveTo>
                <a:lnTo>
                  <a:pt x="0" y="808455"/>
                </a:lnTo>
                <a:lnTo>
                  <a:pt x="820529" y="0"/>
                </a:lnTo>
                <a:lnTo>
                  <a:pt x="820529" y="808455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50" b="1" i="0">
                <a:solidFill>
                  <a:srgbClr val="24262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50557" y="1682496"/>
            <a:ext cx="5659850" cy="4828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700742" y="1682496"/>
            <a:ext cx="5659850" cy="4828032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731520"/>
            <a:ext cx="13011150" cy="6583680"/>
          </a:xfrm>
          <a:custGeom>
            <a:avLst/>
            <a:gdLst/>
            <a:ahLst/>
            <a:cxnLst/>
            <a:rect l="l" t="t" r="r" b="b"/>
            <a:pathLst>
              <a:path w="13011150" h="6583680">
                <a:moveTo>
                  <a:pt x="0" y="6583679"/>
                </a:moveTo>
                <a:lnTo>
                  <a:pt x="13011148" y="6583679"/>
                </a:lnTo>
                <a:lnTo>
                  <a:pt x="13011148" y="0"/>
                </a:lnTo>
                <a:lnTo>
                  <a:pt x="0" y="0"/>
                </a:lnTo>
                <a:lnTo>
                  <a:pt x="0" y="6583679"/>
                </a:lnTo>
                <a:close/>
              </a:path>
            </a:pathLst>
          </a:custGeom>
          <a:solidFill>
            <a:srgbClr val="F9F9F9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bg object 17"/>
          <p:cNvSpPr/>
          <p:nvPr/>
        </p:nvSpPr>
        <p:spPr>
          <a:xfrm>
            <a:off x="0" y="0"/>
            <a:ext cx="13011150" cy="731520"/>
          </a:xfrm>
          <a:custGeom>
            <a:avLst/>
            <a:gdLst/>
            <a:ahLst/>
            <a:cxnLst/>
            <a:rect l="l" t="t" r="r" b="b"/>
            <a:pathLst>
              <a:path w="13011150" h="731520">
                <a:moveTo>
                  <a:pt x="0" y="0"/>
                </a:moveTo>
                <a:lnTo>
                  <a:pt x="13011149" y="0"/>
                </a:lnTo>
                <a:lnTo>
                  <a:pt x="13011149" y="731519"/>
                </a:lnTo>
                <a:lnTo>
                  <a:pt x="0" y="731519"/>
                </a:lnTo>
                <a:lnTo>
                  <a:pt x="0" y="0"/>
                </a:lnTo>
                <a:close/>
              </a:path>
            </a:pathLst>
          </a:custGeom>
          <a:solidFill>
            <a:srgbClr val="535860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bg object 18"/>
          <p:cNvSpPr/>
          <p:nvPr/>
        </p:nvSpPr>
        <p:spPr>
          <a:xfrm>
            <a:off x="3645019" y="0"/>
            <a:ext cx="9366250" cy="731520"/>
          </a:xfrm>
          <a:custGeom>
            <a:avLst/>
            <a:gdLst/>
            <a:ahLst/>
            <a:cxnLst/>
            <a:rect l="l" t="t" r="r" b="b"/>
            <a:pathLst>
              <a:path w="9366250" h="731520">
                <a:moveTo>
                  <a:pt x="9366130" y="731519"/>
                </a:moveTo>
                <a:lnTo>
                  <a:pt x="0" y="731519"/>
                </a:lnTo>
                <a:lnTo>
                  <a:pt x="548639" y="0"/>
                </a:lnTo>
                <a:lnTo>
                  <a:pt x="9366130" y="0"/>
                </a:lnTo>
                <a:lnTo>
                  <a:pt x="9366130" y="731519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19" name="bg object 19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0500518" y="68580"/>
            <a:ext cx="2438399" cy="581024"/>
          </a:xfrm>
          <a:prstGeom prst="rect">
            <a:avLst/>
          </a:prstGeom>
        </p:spPr>
      </p:pic>
      <p:pic>
        <p:nvPicPr>
          <p:cNvPr id="20" name="bg object 20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31520" y="3528275"/>
            <a:ext cx="1714499" cy="390524"/>
          </a:xfrm>
          <a:prstGeom prst="rect">
            <a:avLst/>
          </a:prstGeom>
        </p:spPr>
      </p:pic>
      <p:pic>
        <p:nvPicPr>
          <p:cNvPr id="21" name="bg object 2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269137" y="3598963"/>
            <a:ext cx="1457324" cy="257174"/>
          </a:xfrm>
          <a:prstGeom prst="rect">
            <a:avLst/>
          </a:prstGeom>
        </p:spPr>
      </p:pic>
      <p:pic>
        <p:nvPicPr>
          <p:cNvPr id="22" name="bg object 22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7548203" y="3468257"/>
            <a:ext cx="1752599" cy="457199"/>
          </a:xfrm>
          <a:prstGeom prst="rect">
            <a:avLst/>
          </a:prstGeom>
        </p:spPr>
      </p:pic>
      <p:pic>
        <p:nvPicPr>
          <p:cNvPr id="23" name="bg object 23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964267" y="4547785"/>
            <a:ext cx="1257299" cy="238124"/>
          </a:xfrm>
          <a:prstGeom prst="rect">
            <a:avLst/>
          </a:prstGeom>
        </p:spPr>
      </p:pic>
      <p:pic>
        <p:nvPicPr>
          <p:cNvPr id="24" name="bg object 24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4685231" y="4427444"/>
            <a:ext cx="628649" cy="380999"/>
          </a:xfrm>
          <a:prstGeom prst="rect">
            <a:avLst/>
          </a:prstGeom>
        </p:spPr>
      </p:pic>
      <p:pic>
        <p:nvPicPr>
          <p:cNvPr id="25" name="bg object 25"/>
          <p:cNvPicPr/>
          <p:nvPr/>
        </p:nvPicPr>
        <p:blipFill>
          <a:blip r:embed="rId8" cstate="print"/>
          <a:stretch>
            <a:fillRect/>
          </a:stretch>
        </p:blipFill>
        <p:spPr>
          <a:xfrm>
            <a:off x="10854877" y="3528275"/>
            <a:ext cx="1362074" cy="390524"/>
          </a:xfrm>
          <a:prstGeom prst="rect">
            <a:avLst/>
          </a:prstGeom>
        </p:spPr>
      </p:pic>
      <p:pic>
        <p:nvPicPr>
          <p:cNvPr id="26" name="bg object 26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731520" y="5342366"/>
            <a:ext cx="1714499" cy="352424"/>
          </a:xfrm>
          <a:prstGeom prst="rect">
            <a:avLst/>
          </a:prstGeom>
        </p:spPr>
      </p:pic>
      <p:pic>
        <p:nvPicPr>
          <p:cNvPr id="27" name="bg object 27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4165467" y="5392282"/>
            <a:ext cx="1666874" cy="238124"/>
          </a:xfrm>
          <a:prstGeom prst="rect">
            <a:avLst/>
          </a:prstGeom>
        </p:spPr>
      </p:pic>
      <p:pic>
        <p:nvPicPr>
          <p:cNvPr id="28" name="bg object 28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7721648" y="5369254"/>
            <a:ext cx="1400174" cy="295274"/>
          </a:xfrm>
          <a:prstGeom prst="rect">
            <a:avLst/>
          </a:prstGeom>
        </p:spPr>
      </p:pic>
      <p:pic>
        <p:nvPicPr>
          <p:cNvPr id="29" name="bg object 29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10794166" y="4517480"/>
            <a:ext cx="1485899" cy="295274"/>
          </a:xfrm>
          <a:prstGeom prst="rect">
            <a:avLst/>
          </a:prstGeom>
        </p:spPr>
      </p:pic>
      <p:pic>
        <p:nvPicPr>
          <p:cNvPr id="30" name="bg object 30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7940203" y="4530923"/>
            <a:ext cx="971549" cy="295274"/>
          </a:xfrm>
          <a:prstGeom prst="rect">
            <a:avLst/>
          </a:prstGeom>
        </p:spPr>
      </p:pic>
      <p:pic>
        <p:nvPicPr>
          <p:cNvPr id="31" name="bg object 31"/>
          <p:cNvPicPr/>
          <p:nvPr/>
        </p:nvPicPr>
        <p:blipFill>
          <a:blip r:embed="rId14" cstate="print"/>
          <a:stretch>
            <a:fillRect/>
          </a:stretch>
        </p:blipFill>
        <p:spPr>
          <a:xfrm>
            <a:off x="11058090" y="5342366"/>
            <a:ext cx="962024" cy="323849"/>
          </a:xfrm>
          <a:prstGeom prst="rect">
            <a:avLst/>
          </a:prstGeom>
        </p:spPr>
      </p:pic>
      <p:sp>
        <p:nvSpPr>
          <p:cNvPr id="32" name="bg object 32"/>
          <p:cNvSpPr/>
          <p:nvPr/>
        </p:nvSpPr>
        <p:spPr>
          <a:xfrm>
            <a:off x="731520" y="2810161"/>
            <a:ext cx="1080770" cy="115570"/>
          </a:xfrm>
          <a:custGeom>
            <a:avLst/>
            <a:gdLst/>
            <a:ahLst/>
            <a:cxnLst/>
            <a:rect l="l" t="t" r="r" b="b"/>
            <a:pathLst>
              <a:path w="1080770" h="115569">
                <a:moveTo>
                  <a:pt x="1080177" y="115170"/>
                </a:moveTo>
                <a:lnTo>
                  <a:pt x="0" y="115170"/>
                </a:lnTo>
                <a:lnTo>
                  <a:pt x="0" y="0"/>
                </a:lnTo>
                <a:lnTo>
                  <a:pt x="1080177" y="0"/>
                </a:lnTo>
                <a:lnTo>
                  <a:pt x="1080177" y="115170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33" name="bg object 33"/>
          <p:cNvPicPr/>
          <p:nvPr/>
        </p:nvPicPr>
        <p:blipFill>
          <a:blip r:embed="rId15" cstate="print"/>
          <a:stretch>
            <a:fillRect/>
          </a:stretch>
        </p:blipFill>
        <p:spPr>
          <a:xfrm>
            <a:off x="0" y="3810394"/>
            <a:ext cx="13011149" cy="3390899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5950" b="1" i="0">
                <a:solidFill>
                  <a:srgbClr val="24262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617383" y="1071235"/>
            <a:ext cx="5776383" cy="9334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5950" b="1" i="0">
                <a:solidFill>
                  <a:srgbClr val="24262B"/>
                </a:solidFill>
                <a:latin typeface="Tahoma"/>
                <a:cs typeface="Tahoma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176303" y="3078137"/>
            <a:ext cx="10265410" cy="331279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b="0" i="0">
                <a:solidFill>
                  <a:schemeClr val="tx1"/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718820" y="6554787"/>
            <a:ext cx="2176780" cy="17462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000" b="0" i="0">
                <a:solidFill>
                  <a:srgbClr val="747881"/>
                </a:solidFill>
                <a:latin typeface="Roboto"/>
                <a:cs typeface="Roboto"/>
              </a:defRPr>
            </a:lvl1pPr>
          </a:lstStyle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/>
              <a:t>©</a:t>
            </a:r>
            <a:r>
              <a:rPr spc="-20" dirty="0"/>
              <a:t> </a:t>
            </a:r>
            <a:r>
              <a:rPr spc="-75" dirty="0"/>
              <a:t>202</a:t>
            </a:r>
            <a:r>
              <a:rPr spc="-70" dirty="0"/>
              <a:t>4</a:t>
            </a:r>
            <a:r>
              <a:rPr spc="-20" dirty="0"/>
              <a:t> </a:t>
            </a:r>
            <a:r>
              <a:rPr spc="-65" dirty="0"/>
              <a:t>E</a:t>
            </a:r>
            <a:r>
              <a:rPr spc="-25" dirty="0"/>
              <a:t>l</a:t>
            </a:r>
            <a:r>
              <a:rPr spc="-65" dirty="0"/>
              <a:t>e</a:t>
            </a:r>
            <a:r>
              <a:rPr spc="-70" dirty="0"/>
              <a:t>c</a:t>
            </a:r>
            <a:r>
              <a:rPr spc="-45" dirty="0"/>
              <a:t>t</a:t>
            </a:r>
            <a:r>
              <a:rPr spc="-50" dirty="0"/>
              <a:t>r</a:t>
            </a:r>
            <a:r>
              <a:rPr spc="-70" dirty="0"/>
              <a:t>o</a:t>
            </a:r>
            <a:r>
              <a:rPr spc="-20" dirty="0"/>
              <a:t> </a:t>
            </a:r>
            <a:r>
              <a:rPr spc="-114" dirty="0"/>
              <a:t>R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5" dirty="0"/>
              <a:t>,</a:t>
            </a:r>
            <a:r>
              <a:rPr spc="-20" dirty="0"/>
              <a:t> </a:t>
            </a:r>
            <a:r>
              <a:rPr spc="-90" dirty="0"/>
              <a:t>P</a:t>
            </a:r>
            <a:r>
              <a:rPr spc="-50" dirty="0"/>
              <a:t>r</a:t>
            </a:r>
            <a:r>
              <a:rPr spc="-25" dirty="0"/>
              <a:t>i</a:t>
            </a:r>
            <a:r>
              <a:rPr spc="-85" dirty="0"/>
              <a:t>v</a:t>
            </a:r>
            <a:r>
              <a:rPr spc="-80" dirty="0"/>
              <a:t>a</a:t>
            </a:r>
            <a:r>
              <a:rPr spc="-45" dirty="0"/>
              <a:t>t</a:t>
            </a:r>
            <a:r>
              <a:rPr spc="-60" dirty="0"/>
              <a:t>e</a:t>
            </a:r>
            <a:r>
              <a:rPr spc="-20" dirty="0"/>
              <a:t> </a:t>
            </a:r>
            <a:r>
              <a:rPr spc="-80" dirty="0"/>
              <a:t>&amp;</a:t>
            </a:r>
            <a:r>
              <a:rPr spc="-20" dirty="0"/>
              <a:t> </a:t>
            </a:r>
            <a:r>
              <a:rPr spc="-75" dirty="0"/>
              <a:t>Co</a:t>
            </a:r>
            <a:r>
              <a:rPr spc="-90" dirty="0"/>
              <a:t>n</a:t>
            </a:r>
            <a:r>
              <a:rPr spc="-15" dirty="0"/>
              <a:t>f</a:t>
            </a:r>
            <a:r>
              <a:rPr spc="-25" dirty="0"/>
              <a:t>i</a:t>
            </a:r>
            <a:r>
              <a:rPr spc="-80" dirty="0"/>
              <a:t>d</a:t>
            </a:r>
            <a:r>
              <a:rPr spc="-65" dirty="0"/>
              <a:t>e</a:t>
            </a:r>
            <a:r>
              <a:rPr spc="-90" dirty="0"/>
              <a:t>n</a:t>
            </a:r>
            <a:r>
              <a:rPr spc="-45" dirty="0"/>
              <a:t>t</a:t>
            </a:r>
            <a:r>
              <a:rPr spc="-25" dirty="0"/>
              <a:t>i</a:t>
            </a:r>
            <a:r>
              <a:rPr spc="-80" dirty="0"/>
              <a:t>a</a:t>
            </a:r>
            <a:r>
              <a:rPr spc="-25" dirty="0"/>
              <a:t>l</a:t>
            </a:r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50557" y="6803136"/>
            <a:ext cx="2992564" cy="36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4/4/2024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9368028" y="6803136"/>
            <a:ext cx="2992564" cy="36576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731520" y="4020775"/>
            <a:ext cx="1080770" cy="115570"/>
          </a:xfrm>
          <a:custGeom>
            <a:avLst/>
            <a:gdLst/>
            <a:ahLst/>
            <a:cxnLst/>
            <a:rect l="l" t="t" r="r" b="b"/>
            <a:pathLst>
              <a:path w="1080770" h="115570">
                <a:moveTo>
                  <a:pt x="1080177" y="115170"/>
                </a:moveTo>
                <a:lnTo>
                  <a:pt x="0" y="115170"/>
                </a:lnTo>
                <a:lnTo>
                  <a:pt x="0" y="0"/>
                </a:lnTo>
                <a:lnTo>
                  <a:pt x="1080177" y="0"/>
                </a:lnTo>
                <a:lnTo>
                  <a:pt x="1080177" y="115170"/>
                </a:lnTo>
                <a:close/>
              </a:path>
            </a:pathLst>
          </a:custGeom>
          <a:solidFill>
            <a:srgbClr val="E84B25"/>
          </a:solidFill>
        </p:spPr>
        <p:txBody>
          <a:bodyPr wrap="square" lIns="0" tIns="0" rIns="0" bIns="0" rtlCol="0"/>
          <a:lstStyle/>
          <a:p>
            <a:endParaRPr/>
          </a:p>
        </p:txBody>
      </p:sp>
      <p:grpSp>
        <p:nvGrpSpPr>
          <p:cNvPr id="3" name="object 3"/>
          <p:cNvGrpSpPr/>
          <p:nvPr/>
        </p:nvGrpSpPr>
        <p:grpSpPr>
          <a:xfrm>
            <a:off x="0" y="0"/>
            <a:ext cx="13011269" cy="731520"/>
            <a:chOff x="0" y="0"/>
            <a:chExt cx="13011269" cy="731520"/>
          </a:xfrm>
        </p:grpSpPr>
        <p:sp>
          <p:nvSpPr>
            <p:cNvPr id="4" name="object 4"/>
            <p:cNvSpPr/>
            <p:nvPr/>
          </p:nvSpPr>
          <p:spPr>
            <a:xfrm>
              <a:off x="0" y="0"/>
              <a:ext cx="13011150" cy="731520"/>
            </a:xfrm>
            <a:custGeom>
              <a:avLst/>
              <a:gdLst/>
              <a:ahLst/>
              <a:cxnLst/>
              <a:rect l="l" t="t" r="r" b="b"/>
              <a:pathLst>
                <a:path w="13011150" h="731520">
                  <a:moveTo>
                    <a:pt x="0" y="0"/>
                  </a:moveTo>
                  <a:lnTo>
                    <a:pt x="13011149" y="0"/>
                  </a:lnTo>
                  <a:lnTo>
                    <a:pt x="13011149" y="731519"/>
                  </a:lnTo>
                  <a:lnTo>
                    <a:pt x="0" y="73151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53586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5" name="object 5"/>
            <p:cNvSpPr/>
            <p:nvPr/>
          </p:nvSpPr>
          <p:spPr>
            <a:xfrm>
              <a:off x="3645019" y="0"/>
              <a:ext cx="9366250" cy="731520"/>
            </a:xfrm>
            <a:custGeom>
              <a:avLst/>
              <a:gdLst/>
              <a:ahLst/>
              <a:cxnLst/>
              <a:rect l="l" t="t" r="r" b="b"/>
              <a:pathLst>
                <a:path w="9366250" h="731520">
                  <a:moveTo>
                    <a:pt x="9366130" y="731519"/>
                  </a:moveTo>
                  <a:lnTo>
                    <a:pt x="0" y="731519"/>
                  </a:lnTo>
                  <a:lnTo>
                    <a:pt x="548639" y="0"/>
                  </a:lnTo>
                  <a:lnTo>
                    <a:pt x="9366130" y="0"/>
                  </a:lnTo>
                  <a:lnTo>
                    <a:pt x="9366130" y="731519"/>
                  </a:lnTo>
                  <a:close/>
                </a:path>
              </a:pathLst>
            </a:custGeom>
            <a:solidFill>
              <a:srgbClr val="E84B25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0500518" y="68580"/>
              <a:ext cx="2438399" cy="581024"/>
            </a:xfrm>
            <a:prstGeom prst="rect">
              <a:avLst/>
            </a:prstGeom>
          </p:spPr>
        </p:pic>
      </p:grpSp>
      <p:sp>
        <p:nvSpPr>
          <p:cNvPr id="7" name="object 7"/>
          <p:cNvSpPr txBox="1"/>
          <p:nvPr/>
        </p:nvSpPr>
        <p:spPr>
          <a:xfrm>
            <a:off x="718820" y="2053482"/>
            <a:ext cx="3573780" cy="1691232"/>
          </a:xfrm>
          <a:prstGeom prst="rect">
            <a:avLst/>
          </a:prstGeom>
        </p:spPr>
        <p:txBody>
          <a:bodyPr vert="horz" wrap="square" lIns="0" tIns="166370" rIns="0" bIns="0" rtlCol="0">
            <a:spAutoFit/>
          </a:bodyPr>
          <a:lstStyle/>
          <a:p>
            <a:pPr marL="12700" marR="5080">
              <a:lnSpc>
                <a:spcPts val="5930"/>
              </a:lnSpc>
              <a:spcBef>
                <a:spcPts val="1310"/>
              </a:spcBef>
            </a:pPr>
            <a:r>
              <a:rPr lang="en-IN" sz="5950" b="1" spc="300" dirty="0">
                <a:solidFill>
                  <a:srgbClr val="24262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Your Title  </a:t>
            </a:r>
            <a:r>
              <a:rPr lang="en-IN" sz="5950" b="1" spc="300" dirty="0">
                <a:solidFill>
                  <a:srgbClr val="E84B25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Here</a:t>
            </a:r>
            <a:endParaRPr sz="5950" spc="3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3" name="object 13"/>
          <p:cNvSpPr txBox="1">
            <a:spLocks noGrp="1"/>
          </p:cNvSpPr>
          <p:nvPr>
            <p:ph type="ftr" sz="quarter" idx="5"/>
          </p:nvPr>
        </p:nvSpPr>
        <p:spPr>
          <a:xfrm>
            <a:off x="718820" y="6554787"/>
            <a:ext cx="2176780" cy="157094"/>
          </a:xfrm>
          <a:prstGeom prst="rect">
            <a:avLst/>
          </a:prstGeom>
        </p:spPr>
        <p:txBody>
          <a:bodyPr vert="horz" wrap="square" lIns="0" tIns="317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25"/>
              </a:spcBef>
            </a:pPr>
            <a:r>
              <a:rPr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©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202</a:t>
            </a:r>
            <a:r>
              <a:rPr spc="-7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4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pc="-7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pc="-7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114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pc="-9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pc="-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9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pc="-5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pc="-8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pc="-8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pc="-6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8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&amp;</a:t>
            </a:r>
            <a:r>
              <a:rPr spc="-2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pc="-7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Co</a:t>
            </a:r>
            <a:r>
              <a:rPr spc="-9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pc="-1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pc="-8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pc="-6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pc="-9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pc="-4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pc="-80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pc="-25" dirty="0"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</a:p>
        </p:txBody>
      </p:sp>
      <p:sp>
        <p:nvSpPr>
          <p:cNvPr id="8" name="object 8"/>
          <p:cNvSpPr txBox="1"/>
          <p:nvPr/>
        </p:nvSpPr>
        <p:spPr>
          <a:xfrm>
            <a:off x="718820" y="4370602"/>
            <a:ext cx="4945380" cy="1261114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 marR="5080">
              <a:lnSpc>
                <a:spcPct val="114599"/>
              </a:lnSpc>
              <a:spcBef>
                <a:spcPts val="100"/>
              </a:spcBef>
            </a:pPr>
            <a:r>
              <a:rPr sz="2400" b="1" spc="300" dirty="0">
                <a:solidFill>
                  <a:srgbClr val="24262B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 strategic approach to test  equipment acquisition, use  and management.</a:t>
            </a:r>
            <a:endParaRPr sz="2400" spc="3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9" name="object 9"/>
          <p:cNvSpPr txBox="1"/>
          <p:nvPr/>
        </p:nvSpPr>
        <p:spPr>
          <a:xfrm>
            <a:off x="4848055" y="2051831"/>
            <a:ext cx="2119630" cy="1323504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50"/>
              </a:lnSpc>
              <a:spcBef>
                <a:spcPts val="180"/>
              </a:spcBef>
            </a:pP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5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5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 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cc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 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 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 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 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0" name="object 10"/>
          <p:cNvSpPr txBox="1"/>
          <p:nvPr/>
        </p:nvSpPr>
        <p:spPr>
          <a:xfrm>
            <a:off x="7456461" y="2051831"/>
            <a:ext cx="2127885" cy="887487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50"/>
              </a:lnSpc>
              <a:spcBef>
                <a:spcPts val="180"/>
              </a:spcBef>
            </a:pPr>
            <a:r>
              <a:rPr sz="1400" b="1" spc="-13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 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 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ess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 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  <p:sp>
        <p:nvSpPr>
          <p:cNvPr id="11" name="object 11"/>
          <p:cNvSpPr txBox="1"/>
          <p:nvPr/>
        </p:nvSpPr>
        <p:spPr>
          <a:xfrm>
            <a:off x="7456461" y="3099581"/>
            <a:ext cx="1904364" cy="128651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50"/>
              </a:lnSpc>
              <a:spcBef>
                <a:spcPts val="180"/>
              </a:spcBef>
            </a:pPr>
            <a:r>
              <a:rPr sz="1400" b="1" spc="-190" dirty="0">
                <a:solidFill>
                  <a:srgbClr val="747881"/>
                </a:solidFill>
                <a:latin typeface="Roboto Bk"/>
                <a:cs typeface="Roboto Bk"/>
              </a:rPr>
              <a:t>W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w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135" dirty="0">
                <a:solidFill>
                  <a:srgbClr val="747881"/>
                </a:solidFill>
                <a:latin typeface="Roboto Bk"/>
                <a:cs typeface="Roboto Bk"/>
              </a:rPr>
              <a:t>k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w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h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45" dirty="0">
                <a:solidFill>
                  <a:srgbClr val="747881"/>
                </a:solidFill>
                <a:latin typeface="Roboto Bk"/>
                <a:cs typeface="Roboto Bk"/>
              </a:rPr>
              <a:t>y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u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00" dirty="0">
                <a:solidFill>
                  <a:srgbClr val="747881"/>
                </a:solidFill>
                <a:latin typeface="Roboto Bk"/>
                <a:cs typeface="Roboto Bk"/>
              </a:rPr>
              <a:t>d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30" dirty="0">
                <a:solidFill>
                  <a:srgbClr val="747881"/>
                </a:solidFill>
                <a:latin typeface="Roboto Bk"/>
                <a:cs typeface="Roboto Bk"/>
              </a:rPr>
              <a:t>v</a:t>
            </a:r>
            <a:r>
              <a:rPr sz="1400" b="1" spc="-50" dirty="0">
                <a:solidFill>
                  <a:srgbClr val="747881"/>
                </a:solidFill>
                <a:latin typeface="Roboto Bk"/>
                <a:cs typeface="Roboto Bk"/>
              </a:rPr>
              <a:t>e  </a:t>
            </a:r>
            <a:r>
              <a:rPr sz="1400" b="1" spc="-100" dirty="0">
                <a:solidFill>
                  <a:srgbClr val="747881"/>
                </a:solidFill>
                <a:latin typeface="Roboto Bk"/>
                <a:cs typeface="Roboto Bk"/>
              </a:rPr>
              <a:t>d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w</a:t>
            </a:r>
            <a:r>
              <a:rPr sz="1400" b="1" spc="-110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45" dirty="0">
                <a:solidFill>
                  <a:srgbClr val="747881"/>
                </a:solidFill>
                <a:latin typeface="Roboto Bk"/>
                <a:cs typeface="Roboto Bk"/>
              </a:rPr>
              <a:t>y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120" dirty="0">
                <a:solidFill>
                  <a:srgbClr val="747881"/>
                </a:solidFill>
                <a:latin typeface="Roboto Bk"/>
                <a:cs typeface="Roboto Bk"/>
              </a:rPr>
              <a:t>u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130" dirty="0">
                <a:solidFill>
                  <a:srgbClr val="747881"/>
                </a:solidFill>
                <a:latin typeface="Roboto Bk"/>
                <a:cs typeface="Roboto Bk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l</a:t>
            </a:r>
            <a:r>
              <a:rPr sz="1400" b="1" spc="-65" dirty="0">
                <a:solidFill>
                  <a:srgbClr val="747881"/>
                </a:solidFill>
                <a:latin typeface="Roboto Bk"/>
                <a:cs typeface="Roboto Bk"/>
              </a:rPr>
              <a:t>l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c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st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50" dirty="0">
                <a:solidFill>
                  <a:srgbClr val="747881"/>
                </a:solidFill>
                <a:latin typeface="Roboto Bk"/>
                <a:cs typeface="Roboto Bk"/>
              </a:rPr>
              <a:t>f  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es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 Bk"/>
                <a:cs typeface="Roboto Bk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 Bk"/>
                <a:cs typeface="Roboto Bk"/>
              </a:rPr>
              <a:t>b</a:t>
            </a:r>
            <a:r>
              <a:rPr sz="1400" b="1" spc="-140" dirty="0">
                <a:solidFill>
                  <a:srgbClr val="747881"/>
                </a:solidFill>
                <a:latin typeface="Roboto Bk"/>
                <a:cs typeface="Roboto Bk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cr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a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s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 Bk"/>
                <a:cs typeface="Roboto Bk"/>
              </a:rPr>
              <a:t>g  </a:t>
            </a:r>
            <a:r>
              <a:rPr sz="1400" b="1" spc="-105" dirty="0">
                <a:solidFill>
                  <a:srgbClr val="747881"/>
                </a:solidFill>
                <a:latin typeface="Roboto Bk"/>
                <a:cs typeface="Roboto Bk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</a:t>
            </a:r>
            <a:r>
              <a:rPr sz="1400" b="1" spc="-100" dirty="0">
                <a:solidFill>
                  <a:srgbClr val="747881"/>
                </a:solidFill>
                <a:latin typeface="Roboto Bk"/>
                <a:cs typeface="Roboto Bk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 Bk"/>
                <a:cs typeface="Roboto Bk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c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30" dirty="0">
                <a:solidFill>
                  <a:srgbClr val="747881"/>
                </a:solidFill>
                <a:latin typeface="Roboto Bk"/>
                <a:cs typeface="Roboto Bk"/>
              </a:rPr>
              <a:t>v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140" dirty="0">
                <a:solidFill>
                  <a:srgbClr val="747881"/>
                </a:solidFill>
                <a:latin typeface="Roboto Bk"/>
                <a:cs typeface="Roboto Bk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w</a:t>
            </a:r>
            <a:r>
              <a:rPr sz="1400" b="1" spc="-120" dirty="0">
                <a:solidFill>
                  <a:srgbClr val="747881"/>
                </a:solidFill>
                <a:latin typeface="Roboto Bk"/>
                <a:cs typeface="Roboto Bk"/>
              </a:rPr>
              <a:t>h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il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100" dirty="0">
                <a:solidFill>
                  <a:srgbClr val="747881"/>
                </a:solidFill>
                <a:latin typeface="Roboto Bk"/>
                <a:cs typeface="Roboto Bk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 Bk"/>
                <a:cs typeface="Roboto Bk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 Bk"/>
                <a:cs typeface="Roboto Bk"/>
              </a:rPr>
              <a:t>c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 Bk"/>
                <a:cs typeface="Roboto Bk"/>
              </a:rPr>
              <a:t>g  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95" dirty="0">
                <a:solidFill>
                  <a:srgbClr val="747881"/>
                </a:solidFill>
                <a:latin typeface="Roboto Bk"/>
                <a:cs typeface="Roboto Bk"/>
              </a:rPr>
              <a:t>q</a:t>
            </a:r>
            <a:r>
              <a:rPr sz="1400" b="1" spc="-120" dirty="0">
                <a:solidFill>
                  <a:srgbClr val="747881"/>
                </a:solidFill>
                <a:latin typeface="Roboto Bk"/>
                <a:cs typeface="Roboto Bk"/>
              </a:rPr>
              <a:t>u</a:t>
            </a:r>
            <a:r>
              <a:rPr sz="1400" b="1" spc="-70" dirty="0">
                <a:solidFill>
                  <a:srgbClr val="747881"/>
                </a:solidFill>
                <a:latin typeface="Roboto Bk"/>
                <a:cs typeface="Roboto Bk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 Bk"/>
                <a:cs typeface="Roboto Bk"/>
              </a:rPr>
              <a:t>p</a:t>
            </a:r>
            <a:r>
              <a:rPr sz="1400" b="1" spc="-160" dirty="0">
                <a:solidFill>
                  <a:srgbClr val="747881"/>
                </a:solidFill>
                <a:latin typeface="Roboto Bk"/>
                <a:cs typeface="Roboto Bk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 Bk"/>
                <a:cs typeface="Roboto Bk"/>
              </a:rPr>
              <a:t> </a:t>
            </a:r>
            <a:r>
              <a:rPr sz="1400" b="1" spc="-160" dirty="0">
                <a:solidFill>
                  <a:srgbClr val="747881"/>
                </a:solidFill>
                <a:latin typeface="Roboto Bk"/>
                <a:cs typeface="Roboto Bk"/>
              </a:rPr>
              <a:t>m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80" dirty="0">
                <a:solidFill>
                  <a:srgbClr val="747881"/>
                </a:solidFill>
                <a:latin typeface="Roboto Bk"/>
                <a:cs typeface="Roboto Bk"/>
              </a:rPr>
              <a:t>a</a:t>
            </a:r>
            <a:r>
              <a:rPr sz="1400" b="1" spc="-105" dirty="0">
                <a:solidFill>
                  <a:srgbClr val="747881"/>
                </a:solidFill>
                <a:latin typeface="Roboto Bk"/>
                <a:cs typeface="Roboto Bk"/>
              </a:rPr>
              <a:t>g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160" dirty="0">
                <a:solidFill>
                  <a:srgbClr val="747881"/>
                </a:solidFill>
                <a:latin typeface="Roboto Bk"/>
                <a:cs typeface="Roboto Bk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 Bk"/>
                <a:cs typeface="Roboto Bk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 Bk"/>
                <a:cs typeface="Roboto Bk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 Bk"/>
                <a:cs typeface="Roboto Bk"/>
              </a:rPr>
              <a:t>t  </a:t>
            </a:r>
            <a:r>
              <a:rPr sz="1400" b="1" spc="-90" dirty="0">
                <a:solidFill>
                  <a:srgbClr val="747881"/>
                </a:solidFill>
                <a:latin typeface="Roboto Bk"/>
                <a:cs typeface="Roboto Bk"/>
              </a:rPr>
              <a:t>overheads.</a:t>
            </a:r>
            <a:endParaRPr sz="1400">
              <a:latin typeface="Roboto Bk"/>
              <a:cs typeface="Roboto Bk"/>
            </a:endParaRPr>
          </a:p>
        </p:txBody>
      </p:sp>
      <p:sp>
        <p:nvSpPr>
          <p:cNvPr id="12" name="object 12"/>
          <p:cNvSpPr txBox="1"/>
          <p:nvPr/>
        </p:nvSpPr>
        <p:spPr>
          <a:xfrm>
            <a:off x="10064867" y="2051831"/>
            <a:ext cx="2221865" cy="4593630"/>
          </a:xfrm>
          <a:prstGeom prst="rect">
            <a:avLst/>
          </a:prstGeom>
        </p:spPr>
        <p:txBody>
          <a:bodyPr vert="horz" wrap="square" lIns="0" tIns="22860" rIns="0" bIns="0" rtlCol="0">
            <a:spAutoFit/>
          </a:bodyPr>
          <a:lstStyle/>
          <a:p>
            <a:pPr marL="12700" marR="5080">
              <a:lnSpc>
                <a:spcPts val="1650"/>
              </a:lnSpc>
              <a:spcBef>
                <a:spcPts val="180"/>
              </a:spcBef>
            </a:pP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mm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  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 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ese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em 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ee</a:t>
            </a:r>
            <a:r>
              <a:rPr sz="1400" b="1" spc="-11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'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 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mm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x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 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1500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  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11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too</a:t>
            </a:r>
            <a:r>
              <a:rPr sz="1400" b="1" spc="-13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  o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  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oo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  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5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 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so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 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ic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4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ese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 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esse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  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 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1960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5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 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set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ee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 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ss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,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  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y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es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to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  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b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h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6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t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w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li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9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 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8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a</a:t>
            </a:r>
            <a:r>
              <a:rPr sz="1400" b="1" spc="-14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k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c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d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10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g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v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7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114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n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  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f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12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L</a:t>
            </a:r>
            <a:r>
              <a:rPr sz="1400" b="1" spc="-9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o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r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e</a:t>
            </a:r>
            <a:r>
              <a:rPr sz="1400" b="1" spc="-1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3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 </a:t>
            </a:r>
            <a:r>
              <a:rPr sz="1400" b="1" spc="-7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I</a:t>
            </a:r>
            <a:r>
              <a:rPr sz="1400" b="1" spc="-10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p</a:t>
            </a:r>
            <a:r>
              <a:rPr sz="1400" b="1" spc="-8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</a:t>
            </a:r>
            <a:r>
              <a:rPr sz="1400" b="1" spc="-12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u</a:t>
            </a:r>
            <a:r>
              <a:rPr sz="1400" b="1" spc="-160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m</a:t>
            </a:r>
            <a:r>
              <a:rPr sz="1400" b="1" spc="-55" dirty="0">
                <a:solidFill>
                  <a:srgbClr val="74788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.</a:t>
            </a:r>
            <a:endParaRPr sz="1400" dirty="0">
              <a:latin typeface="Roboto" panose="02000000000000000000" pitchFamily="2" charset="0"/>
              <a:ea typeface="Roboto" panose="02000000000000000000" pitchFamily="2" charset="0"/>
              <a:cs typeface="Roboto" panose="02000000000000000000" pitchFamily="2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182</Words>
  <Application>Microsoft Office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Calibri</vt:lpstr>
      <vt:lpstr>Roboto</vt:lpstr>
      <vt:lpstr>Roboto Bk</vt:lpstr>
      <vt:lpstr>Tahoma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Electro Rent</dc:title>
  <dc:creator>Noah Kok</dc:creator>
  <cp:keywords>DAGAgO5r4Cg,BAD5emMdFQ0</cp:keywords>
  <cp:lastModifiedBy>Zubair Nazar</cp:lastModifiedBy>
  <cp:revision>3</cp:revision>
  <dcterms:created xsi:type="dcterms:W3CDTF">2024-04-04T14:02:20Z</dcterms:created>
  <dcterms:modified xsi:type="dcterms:W3CDTF">2024-04-04T16:52:30Z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2024-04-04T00:00:00Z</vt:filetime>
  </property>
  <property fmtid="{D5CDD505-2E9C-101B-9397-08002B2CF9AE}" pid="3" name="Creator">
    <vt:lpwstr>Canva</vt:lpwstr>
  </property>
  <property fmtid="{D5CDD505-2E9C-101B-9397-08002B2CF9AE}" pid="4" name="LastSaved">
    <vt:filetime>2024-04-04T00:00:00Z</vt:filetime>
  </property>
</Properties>
</file>